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6/12/2020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3611" y="173411"/>
            <a:ext cx="5437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FUMIGADORAS MANUALES ROYAL CONDOR DE 7 LTS</a:t>
            </a:r>
            <a:endParaRPr lang="es-MX" i="1" dirty="0" smtClean="0">
              <a:latin typeface="Trebuchet MS" panose="020B0603020202020204" pitchFamily="34" charset="0"/>
            </a:endParaRPr>
          </a:p>
          <a:p>
            <a:r>
              <a:rPr lang="es-MX" i="1" dirty="0" smtClean="0">
                <a:latin typeface="Trebuchet MS" panose="020B0603020202020204" pitchFamily="34" charset="0"/>
              </a:rPr>
              <a:t>Cantidad: </a:t>
            </a:r>
            <a:r>
              <a:rPr lang="es-MX" i="1" dirty="0">
                <a:latin typeface="Trebuchet MS" panose="020B0603020202020204" pitchFamily="34" charset="0"/>
              </a:rPr>
              <a:t>2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613" y="1540476"/>
            <a:ext cx="4964181" cy="501503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84" y="1914391"/>
            <a:ext cx="500062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FRAGOZO</cp:lastModifiedBy>
  <cp:revision>8</cp:revision>
  <cp:lastPrinted>2020-10-24T16:57:14Z</cp:lastPrinted>
  <dcterms:created xsi:type="dcterms:W3CDTF">2019-09-23T20:35:16Z</dcterms:created>
  <dcterms:modified xsi:type="dcterms:W3CDTF">2020-12-06T13:17:55Z</dcterms:modified>
</cp:coreProperties>
</file>